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BE0"/>
    <a:srgbClr val="FF9E18"/>
    <a:srgbClr val="BB61B6"/>
    <a:srgbClr val="4D9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5E59C-A124-4955-99CC-6EF2E026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84E3F2-9E17-4201-8C2F-23C6822DF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22D12-1494-4019-9572-F9E5598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98076-DE86-497F-9126-92DE7D43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901BEF-2703-4FA2-9F9B-7557F721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072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F5835-C0C3-4ED0-BAA0-562702C5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6382C-EB9E-45A2-912D-949CC959D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891D90-306C-4675-BAE8-956BE24A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DB77B-F45F-430B-89F9-E1943488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85525-80C3-4770-9E0A-3290850C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5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59D312-2BBC-4DD7-94E1-8E7C7A281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8AC734-EF60-446A-9785-AC3A443A5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1F876-E0E6-478B-8DFC-B929DB1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311F1-81D7-40CF-9038-D599B7DD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FF2A3-99D8-4F39-89F3-09BB5923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6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AE620-03E9-441D-9D5F-5E39EFA8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82806-8456-48CC-B456-22625776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B6F528-CA52-42A7-96A9-481CA09E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E6D2D-8CB9-42DB-A91B-69894961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93C65-EFA4-4FFD-BDD2-8E40034C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76F3C-B36A-47FA-9445-72E056B3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F2CCE-A495-4159-9346-E78B5003C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368AD-7051-4E78-84CE-D052ECE7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2A63EE-6B0D-40DF-8DDA-EE95550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9EC56-84BF-4E11-B1F5-AA6D0A02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5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E23D2-5D9D-46C4-91A5-96FB740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9C6F6-FC25-40C4-AE3F-9F64A3724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BFDDC2-2635-4A80-BAD4-0A301A883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452A6B-B93F-4F7D-A3E4-FA234988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71106-0602-4FD3-BB20-B5E95CEB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974496-BCF7-43FC-8F6C-C67B8A9A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54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EA934-5176-4D57-8487-02EA0473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54B9A-5ED3-4F63-BE51-08022EAF5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B3E930-BBE8-411F-9BC5-104252998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8936F-0EBE-49BB-A5FC-E9EBB82E8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A156E0-8897-40FA-AB1E-37457654F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F536E3-3819-44B5-90F0-42004554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26CBA6-362D-4847-850A-86B484E7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65021C-2C2C-4A05-A856-DCD328F2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7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E6EC1-92C6-424A-83E0-E8C4BEEF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0DA505-C5F3-4FDA-A551-BAD80DA3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E14352-F0D0-4438-BC54-FBEB1511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D76EC-1705-4528-92C9-FD13426D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8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43B0AB-6D88-4A8F-9BD2-1D93B600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D9846-6DA2-46BE-8ED7-A88347CC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7368B3-AD19-4725-97F0-5592320F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34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28C9D-93D6-41BD-995E-DC06013D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AEF7C-0D4C-45ED-9E69-617E2B4D4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FB2C73-28C3-4765-9321-559256DA9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8B938-8556-43F0-B147-B75B6F4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97DFB-5CA6-4D73-8952-A23ACDC7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FD5B1-3D0C-40E2-8D74-8BECD11A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26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4EC68-2A2D-43B8-990D-B8C2BF3F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CD17E2-C1F3-4037-91C1-7B87B67A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F396F5-938D-4059-9B82-101B60A66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085A0-EC97-4CA6-AE0D-99B0D6F9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C6379-E994-4E2C-9267-A5328256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0FAF4-7DEB-40C5-A8A0-C888C01A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64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9593E8-48DD-49A0-BED5-0F540E9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FBC3A4-EA21-4D04-9AD2-2F4F4129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75D9C-6CD3-42CD-B68F-3C15BD1F2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8590-2A53-407F-9038-AFC379C1FDEB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B888C4-7E22-45FE-B63D-FB8AD963E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8F297-F1D0-4C05-A3B4-7F22FAEE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5B08-B110-4285-B4CF-038447E5D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1FBB24F-60B0-4AF0-AD58-3D0355233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8C2FB0-762D-40A5-96A4-E6119C5C7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232" y="5177068"/>
            <a:ext cx="5853404" cy="570819"/>
          </a:xfrm>
        </p:spPr>
        <p:txBody>
          <a:bodyPr>
            <a:normAutofit fontScale="90000"/>
          </a:bodyPr>
          <a:lstStyle/>
          <a:p>
            <a:endParaRPr lang="es-CO" sz="3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F9AD54-9417-4F4F-88D2-077C49EE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07" y="1846185"/>
            <a:ext cx="6066454" cy="3165630"/>
          </a:xfrm>
          <a:prstGeom prst="rect">
            <a:avLst/>
          </a:prstGeom>
        </p:spPr>
      </p:pic>
      <p:pic>
        <p:nvPicPr>
          <p:cNvPr id="13" name="Imagen 12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585D2A2F-6BF3-4AC1-8619-26C7924CD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7" y="0"/>
            <a:ext cx="3818443" cy="6858000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72630B4C-75F5-4BDC-B79B-D498E1532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72" y="703688"/>
            <a:ext cx="2304663" cy="6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DE58FD2E-B53A-4F7C-BD71-27A416ED1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8934" y="2549091"/>
            <a:ext cx="4765446" cy="1943757"/>
          </a:xfrm>
          <a:prstGeom prst="rect">
            <a:avLst/>
          </a:prstGeom>
        </p:spPr>
      </p:pic>
      <p:pic>
        <p:nvPicPr>
          <p:cNvPr id="3" name="Imagen 2" descr="Una persona con un sombrero&#10;&#10;Descripción generada automáticamente con confianza media">
            <a:extLst>
              <a:ext uri="{FF2B5EF4-FFF2-40B4-BE49-F238E27FC236}">
                <a16:creationId xmlns:a16="http://schemas.microsoft.com/office/drawing/2014/main" id="{E8D1E642-A943-4B9B-BC4F-E2F4FAC1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" y="1222310"/>
            <a:ext cx="5192433" cy="56356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A0055D-7962-452C-8C86-441FC0006D7F}"/>
              </a:ext>
            </a:extLst>
          </p:cNvPr>
          <p:cNvSpPr txBox="1"/>
          <p:nvPr/>
        </p:nvSpPr>
        <p:spPr>
          <a:xfrm>
            <a:off x="6456783" y="1250300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latin typeface="Abadi" panose="020B0604020202020204" pitchFamily="34" charset="0"/>
              </a:rPr>
              <a:t>Lorem</a:t>
            </a:r>
            <a:r>
              <a:rPr lang="es-CO" sz="3200" b="1" dirty="0">
                <a:latin typeface="Abadi" panose="020B0604020202020204" pitchFamily="34" charset="0"/>
              </a:rPr>
              <a:t> </a:t>
            </a:r>
            <a:r>
              <a:rPr lang="es-CO" sz="3200" b="1" dirty="0" err="1">
                <a:latin typeface="Abadi" panose="020B0604020202020204" pitchFamily="34" charset="0"/>
              </a:rPr>
              <a:t>Ipsum</a:t>
            </a:r>
            <a:endParaRPr lang="es-CO" b="1" dirty="0">
              <a:latin typeface="Abadi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84A59B-2421-40CD-9A0F-8DB6A2C239B9}"/>
              </a:ext>
            </a:extLst>
          </p:cNvPr>
          <p:cNvSpPr txBox="1"/>
          <p:nvPr/>
        </p:nvSpPr>
        <p:spPr>
          <a:xfrm>
            <a:off x="6456783" y="1663958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4D9ED9"/>
                </a:solidFill>
                <a:latin typeface="Abadi" panose="020B0604020202020204" pitchFamily="34" charset="0"/>
              </a:rPr>
              <a:t>Lorem</a:t>
            </a:r>
            <a:r>
              <a:rPr lang="es-CO" sz="3200" b="1" dirty="0">
                <a:solidFill>
                  <a:srgbClr val="4D9ED9"/>
                </a:solidFill>
                <a:latin typeface="Abadi" panose="020B0604020202020204" pitchFamily="34" charset="0"/>
              </a:rPr>
              <a:t> </a:t>
            </a:r>
            <a:r>
              <a:rPr lang="es-CO" sz="3200" b="1" dirty="0" err="1">
                <a:solidFill>
                  <a:srgbClr val="4D9ED9"/>
                </a:solidFill>
                <a:latin typeface="Abadi" panose="020B0604020202020204" pitchFamily="34" charset="0"/>
              </a:rPr>
              <a:t>Ipsum</a:t>
            </a:r>
            <a:endParaRPr lang="es-CO" b="1" dirty="0">
              <a:solidFill>
                <a:srgbClr val="4D9ED9"/>
              </a:solidFill>
              <a:latin typeface="Abadi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081A86-C684-435B-A93F-F901D24DE3A6}"/>
              </a:ext>
            </a:extLst>
          </p:cNvPr>
          <p:cNvSpPr txBox="1"/>
          <p:nvPr/>
        </p:nvSpPr>
        <p:spPr>
          <a:xfrm>
            <a:off x="6456783" y="2397584"/>
            <a:ext cx="4823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especimen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No sólo sobrevivió 500 años, sino que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tambien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ingresó como texto de relleno en documentos electrónicos, quedando esencialmente igual al original. </a:t>
            </a:r>
            <a:endParaRPr lang="es-CO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BB59AF-737E-482D-A034-F8AA00C32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7664" y="0"/>
            <a:ext cx="119658" cy="22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Rectángulo&#10;&#10;Descripción generada automáticamente">
            <a:extLst>
              <a:ext uri="{FF2B5EF4-FFF2-40B4-BE49-F238E27FC236}">
                <a16:creationId xmlns:a16="http://schemas.microsoft.com/office/drawing/2014/main" id="{35401787-8AB0-40CE-9918-42949C13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82" y="0"/>
            <a:ext cx="3772418" cy="7263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ECA673-5458-4139-AF0C-6B60874BD139}"/>
              </a:ext>
            </a:extLst>
          </p:cNvPr>
          <p:cNvSpPr txBox="1"/>
          <p:nvPr/>
        </p:nvSpPr>
        <p:spPr>
          <a:xfrm>
            <a:off x="5038012" y="3023118"/>
            <a:ext cx="327556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especimen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No sólo sobrevivió 500 años, sino que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tambien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ingresó como texto de relleno en documentos electrónicos, quedando esencialmente igual al original.  </a:t>
            </a:r>
            <a:endParaRPr lang="es-CO" sz="1400" dirty="0"/>
          </a:p>
        </p:txBody>
      </p:sp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D6078F9A-8CBF-446D-9A7B-FCA2CA83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265714"/>
            <a:ext cx="4767770" cy="17437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7ECBC1-0EA2-4189-84A6-8E8E482DA641}"/>
              </a:ext>
            </a:extLst>
          </p:cNvPr>
          <p:cNvSpPr txBox="1"/>
          <p:nvPr/>
        </p:nvSpPr>
        <p:spPr>
          <a:xfrm>
            <a:off x="8583818" y="3023117"/>
            <a:ext cx="3356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especimen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No sólo sobrevivió 500 años, sino que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tambien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ingresó como texto de relleno en documentos electrónicos, quedando esencialmente igual al original.  </a:t>
            </a:r>
            <a:endParaRPr lang="es-CO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3EF25F-D8C7-4E08-BBAC-D84A9AC46E77}"/>
              </a:ext>
            </a:extLst>
          </p:cNvPr>
          <p:cNvSpPr txBox="1"/>
          <p:nvPr/>
        </p:nvSpPr>
        <p:spPr>
          <a:xfrm>
            <a:off x="5038012" y="1884781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latin typeface="Abadi" panose="020B0604020202020204" pitchFamily="34" charset="0"/>
              </a:rPr>
              <a:t>Lorem</a:t>
            </a:r>
            <a:r>
              <a:rPr lang="es-CO" sz="3200" b="1" dirty="0">
                <a:latin typeface="Abadi" panose="020B0604020202020204" pitchFamily="34" charset="0"/>
              </a:rPr>
              <a:t> </a:t>
            </a:r>
            <a:r>
              <a:rPr lang="es-CO" sz="3200" b="1" dirty="0" err="1">
                <a:latin typeface="Abadi" panose="020B0604020202020204" pitchFamily="34" charset="0"/>
              </a:rPr>
              <a:t>Ipsum</a:t>
            </a:r>
            <a:endParaRPr lang="es-CO" b="1" dirty="0">
              <a:latin typeface="Abadi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44EF38-BBBE-44B1-912C-CA7827E8E94E}"/>
              </a:ext>
            </a:extLst>
          </p:cNvPr>
          <p:cNvSpPr txBox="1"/>
          <p:nvPr/>
        </p:nvSpPr>
        <p:spPr>
          <a:xfrm>
            <a:off x="5038012" y="2298439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BB61B6"/>
                </a:solidFill>
                <a:latin typeface="Abadi" panose="020B0604020202020204" pitchFamily="34" charset="0"/>
              </a:rPr>
              <a:t>Lorem</a:t>
            </a:r>
            <a:r>
              <a:rPr lang="es-CO" sz="3200" b="1" dirty="0">
                <a:solidFill>
                  <a:srgbClr val="BB61B6"/>
                </a:solidFill>
                <a:latin typeface="Abadi" panose="020B0604020202020204" pitchFamily="34" charset="0"/>
              </a:rPr>
              <a:t> </a:t>
            </a:r>
            <a:r>
              <a:rPr lang="es-CO" sz="3200" b="1" dirty="0" err="1">
                <a:solidFill>
                  <a:srgbClr val="BB61B6"/>
                </a:solidFill>
                <a:latin typeface="Abadi" panose="020B0604020202020204" pitchFamily="34" charset="0"/>
              </a:rPr>
              <a:t>Ipsum</a:t>
            </a:r>
            <a:endParaRPr lang="es-CO" b="1" dirty="0">
              <a:solidFill>
                <a:srgbClr val="BB61B6"/>
              </a:solidFill>
              <a:latin typeface="Abadi" panose="020B0604020202020204" pitchFamily="34" charset="0"/>
            </a:endParaRPr>
          </a:p>
        </p:txBody>
      </p:sp>
      <p:pic>
        <p:nvPicPr>
          <p:cNvPr id="13" name="Imagen 12" descr="Un hombre posando por un foto&#10;&#10;Descripción generada automáticamente">
            <a:extLst>
              <a:ext uri="{FF2B5EF4-FFF2-40B4-BE49-F238E27FC236}">
                <a16:creationId xmlns:a16="http://schemas.microsoft.com/office/drawing/2014/main" id="{5DC9F477-7452-4869-8D7B-70E7999D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3" y="1221220"/>
            <a:ext cx="3323987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2B7EC2C8-6DC9-45B9-8E2C-85373FCF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7138264" cy="13622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BBEC6F-FB18-4B02-965F-1BEF32AB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7664" y="0"/>
            <a:ext cx="119658" cy="22764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661847-BD84-4735-AFEF-B32B3D1488AD}"/>
              </a:ext>
            </a:extLst>
          </p:cNvPr>
          <p:cNvSpPr txBox="1"/>
          <p:nvPr/>
        </p:nvSpPr>
        <p:spPr>
          <a:xfrm>
            <a:off x="2080204" y="2295330"/>
            <a:ext cx="3275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103309-36BE-485C-B394-2E5004A3CAD2}"/>
              </a:ext>
            </a:extLst>
          </p:cNvPr>
          <p:cNvSpPr txBox="1"/>
          <p:nvPr/>
        </p:nvSpPr>
        <p:spPr>
          <a:xfrm>
            <a:off x="6985520" y="2257832"/>
            <a:ext cx="3275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B94167-CA1C-465F-AB50-B4685A6211B8}"/>
              </a:ext>
            </a:extLst>
          </p:cNvPr>
          <p:cNvSpPr txBox="1"/>
          <p:nvPr/>
        </p:nvSpPr>
        <p:spPr>
          <a:xfrm>
            <a:off x="2080204" y="4482581"/>
            <a:ext cx="3275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450314-B41F-487B-A4BE-24EE9B3CC50C}"/>
              </a:ext>
            </a:extLst>
          </p:cNvPr>
          <p:cNvSpPr txBox="1"/>
          <p:nvPr/>
        </p:nvSpPr>
        <p:spPr>
          <a:xfrm>
            <a:off x="6985520" y="4445083"/>
            <a:ext cx="3275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C970AB-5058-4158-8A95-6CB2519095A4}"/>
              </a:ext>
            </a:extLst>
          </p:cNvPr>
          <p:cNvSpPr txBox="1"/>
          <p:nvPr/>
        </p:nvSpPr>
        <p:spPr>
          <a:xfrm>
            <a:off x="2080204" y="405649"/>
            <a:ext cx="4301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err="1">
                <a:solidFill>
                  <a:schemeClr val="bg1"/>
                </a:solidFill>
                <a:latin typeface="Abadi" panose="020B0604020202020204" pitchFamily="34" charset="0"/>
              </a:rPr>
              <a:t>Lorem</a:t>
            </a:r>
            <a:r>
              <a:rPr lang="es-CO" sz="4000" b="1" dirty="0">
                <a:solidFill>
                  <a:schemeClr val="bg1"/>
                </a:solidFill>
                <a:latin typeface="Abadi" panose="020B0604020202020204" pitchFamily="34" charset="0"/>
              </a:rPr>
              <a:t> </a:t>
            </a:r>
            <a:r>
              <a:rPr lang="es-CO" sz="4000" b="1" dirty="0" err="1">
                <a:solidFill>
                  <a:schemeClr val="bg1"/>
                </a:solidFill>
                <a:latin typeface="Abadi" panose="020B0604020202020204" pitchFamily="34" charset="0"/>
              </a:rPr>
              <a:t>Ipsum</a:t>
            </a:r>
            <a:endParaRPr lang="es-CO" sz="4000" b="1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7A3D6371-82D6-4061-9897-BB4EFC95D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6" y="2379305"/>
            <a:ext cx="648737" cy="571024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9B4C6375-CD08-45D2-8DE0-E0F96E7E0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5" y="4604054"/>
            <a:ext cx="648737" cy="571024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AAFC3BDA-04BD-4E7A-BB86-7EECEE78B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5" y="2379305"/>
            <a:ext cx="648737" cy="571024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59B4F364-4E14-47F1-92E3-424AAA9A3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4" y="4566556"/>
            <a:ext cx="648737" cy="5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7C0355A9-F381-4989-9419-B4C7C32C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13" y="1383194"/>
            <a:ext cx="5594223" cy="547480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DD75D04-130F-4601-8F1B-3FB6BAAEE200}"/>
              </a:ext>
            </a:extLst>
          </p:cNvPr>
          <p:cNvSpPr/>
          <p:nvPr/>
        </p:nvSpPr>
        <p:spPr>
          <a:xfrm>
            <a:off x="0" y="1383195"/>
            <a:ext cx="6395614" cy="5474805"/>
          </a:xfrm>
          <a:prstGeom prst="rect">
            <a:avLst/>
          </a:prstGeom>
          <a:solidFill>
            <a:srgbClr val="FF9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A1011-4811-4EB8-88F6-37574CAE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298117" y="-1693757"/>
            <a:ext cx="143717" cy="47399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1C66DA-1F2E-490E-9CEE-8BC529A5F91B}"/>
              </a:ext>
            </a:extLst>
          </p:cNvPr>
          <p:cNvSpPr txBox="1"/>
          <p:nvPr/>
        </p:nvSpPr>
        <p:spPr>
          <a:xfrm>
            <a:off x="1287279" y="2797149"/>
            <a:ext cx="42457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MX" sz="1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especimen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No sólo sobrevivió 500 años, sino que </a:t>
            </a:r>
            <a:r>
              <a:rPr lang="es-MX" sz="1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tambien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ingresó como texto de relleno en documentos electrónicos, quedando esencialmente igual al original.  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4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3784EC-C9D4-4799-969C-F8D9B18015F4}"/>
              </a:ext>
            </a:extLst>
          </p:cNvPr>
          <p:cNvSpPr txBox="1"/>
          <p:nvPr/>
        </p:nvSpPr>
        <p:spPr>
          <a:xfrm>
            <a:off x="1790955" y="1788905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EA1527-146B-469B-9B79-DB4594A8797A}"/>
              </a:ext>
            </a:extLst>
          </p:cNvPr>
          <p:cNvSpPr txBox="1"/>
          <p:nvPr/>
        </p:nvSpPr>
        <p:spPr>
          <a:xfrm>
            <a:off x="1790955" y="3237547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C3EB7D-3127-4C19-95B3-402882AB1630}"/>
              </a:ext>
            </a:extLst>
          </p:cNvPr>
          <p:cNvSpPr txBox="1"/>
          <p:nvPr/>
        </p:nvSpPr>
        <p:spPr>
          <a:xfrm>
            <a:off x="1790955" y="4738968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938674-2AF1-4896-92F7-C21AF7618022}"/>
              </a:ext>
            </a:extLst>
          </p:cNvPr>
          <p:cNvSpPr txBox="1"/>
          <p:nvPr/>
        </p:nvSpPr>
        <p:spPr>
          <a:xfrm>
            <a:off x="7150359" y="1788905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3AC9AD-5E63-40C3-8F10-2B188A683F36}"/>
              </a:ext>
            </a:extLst>
          </p:cNvPr>
          <p:cNvSpPr txBox="1"/>
          <p:nvPr/>
        </p:nvSpPr>
        <p:spPr>
          <a:xfrm>
            <a:off x="7150359" y="3237547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F8AA4A-D647-4D95-B1E5-16121066C0F8}"/>
              </a:ext>
            </a:extLst>
          </p:cNvPr>
          <p:cNvSpPr txBox="1"/>
          <p:nvPr/>
        </p:nvSpPr>
        <p:spPr>
          <a:xfrm>
            <a:off x="7150359" y="4738968"/>
            <a:ext cx="4015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 simplemente el texto de relleno de las imprentas y archivos de texto.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MX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 sido el texto de relleno estándar de las industrias desde el año 1500, cuando un impresor.</a:t>
            </a:r>
            <a:endParaRPr lang="es-CO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D9090E-2305-4FDC-9EFF-9356BCEF702B}"/>
              </a:ext>
            </a:extLst>
          </p:cNvPr>
          <p:cNvSpPr txBox="1"/>
          <p:nvPr/>
        </p:nvSpPr>
        <p:spPr>
          <a:xfrm>
            <a:off x="1790955" y="787586"/>
            <a:ext cx="556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err="1">
                <a:solidFill>
                  <a:srgbClr val="BB61B6"/>
                </a:solidFill>
                <a:latin typeface="Abadi" panose="020B0604020202020204" pitchFamily="34" charset="0"/>
              </a:rPr>
              <a:t>Lorem</a:t>
            </a:r>
            <a:r>
              <a:rPr lang="es-CO" sz="3600" b="1" dirty="0">
                <a:solidFill>
                  <a:srgbClr val="BB61B6"/>
                </a:solidFill>
                <a:latin typeface="Abadi" panose="020B0604020202020204" pitchFamily="34" charset="0"/>
              </a:rPr>
              <a:t> </a:t>
            </a:r>
            <a:r>
              <a:rPr lang="es-CO" sz="3600" b="1" dirty="0" err="1">
                <a:solidFill>
                  <a:srgbClr val="BB61B6"/>
                </a:solidFill>
                <a:latin typeface="Abadi" panose="020B0604020202020204" pitchFamily="34" charset="0"/>
              </a:rPr>
              <a:t>Ipsum</a:t>
            </a:r>
            <a:r>
              <a:rPr lang="es-CO" sz="3600" b="1" dirty="0">
                <a:solidFill>
                  <a:srgbClr val="BB61B6"/>
                </a:solidFill>
                <a:latin typeface="Abadi" panose="020B0604020202020204" pitchFamily="34" charset="0"/>
              </a:rPr>
              <a:t> </a:t>
            </a:r>
            <a:r>
              <a:rPr lang="es-CO" sz="3600" b="1" dirty="0" err="1">
                <a:solidFill>
                  <a:srgbClr val="BB61B6"/>
                </a:solidFill>
                <a:latin typeface="Abadi" panose="020B0604020202020204" pitchFamily="34" charset="0"/>
              </a:rPr>
              <a:t>Lorem</a:t>
            </a:r>
            <a:r>
              <a:rPr lang="es-CO" sz="3600" b="1" dirty="0">
                <a:solidFill>
                  <a:srgbClr val="BB61B6"/>
                </a:solidFill>
                <a:latin typeface="Abadi" panose="020B0604020202020204" pitchFamily="34" charset="0"/>
              </a:rPr>
              <a:t> </a:t>
            </a:r>
            <a:r>
              <a:rPr lang="es-CO" sz="3600" b="1" dirty="0" err="1">
                <a:solidFill>
                  <a:srgbClr val="BB61B6"/>
                </a:solidFill>
                <a:latin typeface="Abadi" panose="020B0604020202020204" pitchFamily="34" charset="0"/>
              </a:rPr>
              <a:t>Ipsum</a:t>
            </a:r>
            <a:endParaRPr lang="es-CO" sz="3600" b="1" dirty="0">
              <a:solidFill>
                <a:srgbClr val="BB61B6"/>
              </a:solidFill>
              <a:latin typeface="Abadi" panose="020B0604020202020204" pitchFamily="34" charset="0"/>
            </a:endParaRPr>
          </a:p>
          <a:p>
            <a:endParaRPr lang="es-CO" sz="3600" b="1" dirty="0">
              <a:solidFill>
                <a:srgbClr val="BB61B6"/>
              </a:solidFill>
              <a:latin typeface="Abadi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758563-18E7-4B2C-B069-3461064ED3B7}"/>
              </a:ext>
            </a:extLst>
          </p:cNvPr>
          <p:cNvSpPr/>
          <p:nvPr/>
        </p:nvSpPr>
        <p:spPr>
          <a:xfrm>
            <a:off x="1149711" y="1856792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EAF1C60-336B-4F2F-A8A0-15472AACF23C}"/>
              </a:ext>
            </a:extLst>
          </p:cNvPr>
          <p:cNvSpPr/>
          <p:nvPr/>
        </p:nvSpPr>
        <p:spPr>
          <a:xfrm>
            <a:off x="1149711" y="3305434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F9616D5-A77F-494F-BDEA-B7104C8BE3CD}"/>
              </a:ext>
            </a:extLst>
          </p:cNvPr>
          <p:cNvSpPr/>
          <p:nvPr/>
        </p:nvSpPr>
        <p:spPr>
          <a:xfrm>
            <a:off x="1149711" y="4806855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4D2422-8D1A-4803-9307-9329418024CC}"/>
              </a:ext>
            </a:extLst>
          </p:cNvPr>
          <p:cNvSpPr/>
          <p:nvPr/>
        </p:nvSpPr>
        <p:spPr>
          <a:xfrm>
            <a:off x="6510673" y="1856792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3D4CE15-DB45-4897-B077-FD123A8509D4}"/>
              </a:ext>
            </a:extLst>
          </p:cNvPr>
          <p:cNvSpPr/>
          <p:nvPr/>
        </p:nvSpPr>
        <p:spPr>
          <a:xfrm>
            <a:off x="6510673" y="3305434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B378A5B-B85C-45B7-B447-F050DD6B31D7}"/>
              </a:ext>
            </a:extLst>
          </p:cNvPr>
          <p:cNvSpPr/>
          <p:nvPr/>
        </p:nvSpPr>
        <p:spPr>
          <a:xfrm>
            <a:off x="6510673" y="4806855"/>
            <a:ext cx="557264" cy="5572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badi" panose="020B06040201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249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1FBB24F-60B0-4AF0-AD58-3D0355233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585D2A2F-6BF3-4AC1-8619-26C7924C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57" y="0"/>
            <a:ext cx="3818443" cy="6858000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72630B4C-75F5-4BDC-B79B-D498E153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8" y="899631"/>
            <a:ext cx="2304663" cy="600947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79DBA93-34FB-468F-A773-4B059661A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08" y="2943941"/>
            <a:ext cx="4750232" cy="16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0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770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Pedraza Silva Karen Lizeth</dc:creator>
  <cp:lastModifiedBy>Pedraza Silva Karen Lizeth</cp:lastModifiedBy>
  <cp:revision>6</cp:revision>
  <dcterms:created xsi:type="dcterms:W3CDTF">2024-04-05T02:35:48Z</dcterms:created>
  <dcterms:modified xsi:type="dcterms:W3CDTF">2024-04-05T03:31:44Z</dcterms:modified>
</cp:coreProperties>
</file>